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5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A91F8D-0F5C-4820-ACB5-5906D5B302AE}">
          <p14:sldIdLst>
            <p14:sldId id="287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5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Oliveira" userId="f8fab4cc14023a0f" providerId="LiveId" clId="{BF0FEBF0-08EA-4CC3-AB91-7CEE19921B04}"/>
    <pc:docChg chg="undo custSel addSld delSld modSld modSection">
      <pc:chgData name="Bruno Oliveira" userId="f8fab4cc14023a0f" providerId="LiveId" clId="{BF0FEBF0-08EA-4CC3-AB91-7CEE19921B04}" dt="2024-03-18T21:02:44.026" v="75" actId="22"/>
      <pc:docMkLst>
        <pc:docMk/>
      </pc:docMkLst>
      <pc:sldChg chg="addSp mod">
        <pc:chgData name="Bruno Oliveira" userId="f8fab4cc14023a0f" providerId="LiveId" clId="{BF0FEBF0-08EA-4CC3-AB91-7CEE19921B04}" dt="2024-03-05T12:42:36.946" v="0" actId="22"/>
        <pc:sldMkLst>
          <pc:docMk/>
          <pc:sldMk cId="2334932296" sldId="278"/>
        </pc:sldMkLst>
        <pc:picChg chg="add">
          <ac:chgData name="Bruno Oliveira" userId="f8fab4cc14023a0f" providerId="LiveId" clId="{BF0FEBF0-08EA-4CC3-AB91-7CEE19921B04}" dt="2024-03-05T12:42:36.946" v="0" actId="22"/>
          <ac:picMkLst>
            <pc:docMk/>
            <pc:sldMk cId="2334932296" sldId="278"/>
            <ac:picMk id="3" creationId="{64BA7203-F29A-2398-E69D-943179F22176}"/>
          </ac:picMkLst>
        </pc:picChg>
      </pc:sldChg>
      <pc:sldChg chg="addSp mod">
        <pc:chgData name="Bruno Oliveira" userId="f8fab4cc14023a0f" providerId="LiveId" clId="{BF0FEBF0-08EA-4CC3-AB91-7CEE19921B04}" dt="2024-03-05T12:42:53.411" v="7" actId="22"/>
        <pc:sldMkLst>
          <pc:docMk/>
          <pc:sldMk cId="1034934643" sldId="279"/>
        </pc:sldMkLst>
        <pc:picChg chg="add">
          <ac:chgData name="Bruno Oliveira" userId="f8fab4cc14023a0f" providerId="LiveId" clId="{BF0FEBF0-08EA-4CC3-AB91-7CEE19921B04}" dt="2024-03-05T12:42:53.411" v="7" actId="22"/>
          <ac:picMkLst>
            <pc:docMk/>
            <pc:sldMk cId="1034934643" sldId="279"/>
            <ac:picMk id="3" creationId="{97446DF3-9971-2808-C060-91EACE0568D5}"/>
          </ac:picMkLst>
        </pc:picChg>
      </pc:sldChg>
      <pc:sldChg chg="addSp delSp mod">
        <pc:chgData name="Bruno Oliveira" userId="f8fab4cc14023a0f" providerId="LiveId" clId="{BF0FEBF0-08EA-4CC3-AB91-7CEE19921B04}" dt="2024-03-05T12:46:05.639" v="10" actId="22"/>
        <pc:sldMkLst>
          <pc:docMk/>
          <pc:sldMk cId="205627685" sldId="280"/>
        </pc:sldMkLst>
        <pc:picChg chg="add del">
          <ac:chgData name="Bruno Oliveira" userId="f8fab4cc14023a0f" providerId="LiveId" clId="{BF0FEBF0-08EA-4CC3-AB91-7CEE19921B04}" dt="2024-03-05T12:45:59.510" v="9" actId="22"/>
          <ac:picMkLst>
            <pc:docMk/>
            <pc:sldMk cId="205627685" sldId="280"/>
            <ac:picMk id="3" creationId="{3CE7D3A5-0986-31CE-5D45-6AF84239AC1E}"/>
          </ac:picMkLst>
        </pc:picChg>
        <pc:picChg chg="add">
          <ac:chgData name="Bruno Oliveira" userId="f8fab4cc14023a0f" providerId="LiveId" clId="{BF0FEBF0-08EA-4CC3-AB91-7CEE19921B04}" dt="2024-03-05T12:46:05.639" v="10" actId="22"/>
          <ac:picMkLst>
            <pc:docMk/>
            <pc:sldMk cId="205627685" sldId="280"/>
            <ac:picMk id="5" creationId="{8B0CF1C3-5E14-E478-3ECC-B8346157CCBC}"/>
          </ac:picMkLst>
        </pc:picChg>
      </pc:sldChg>
      <pc:sldChg chg="addSp new mod">
        <pc:chgData name="Bruno Oliveira" userId="f8fab4cc14023a0f" providerId="LiveId" clId="{BF0FEBF0-08EA-4CC3-AB91-7CEE19921B04}" dt="2024-03-06T02:08:54.024" v="11" actId="22"/>
        <pc:sldMkLst>
          <pc:docMk/>
          <pc:sldMk cId="2886219299" sldId="281"/>
        </pc:sldMkLst>
        <pc:picChg chg="add">
          <ac:chgData name="Bruno Oliveira" userId="f8fab4cc14023a0f" providerId="LiveId" clId="{BF0FEBF0-08EA-4CC3-AB91-7CEE19921B04}" dt="2024-03-06T02:08:54.024" v="11" actId="22"/>
          <ac:picMkLst>
            <pc:docMk/>
            <pc:sldMk cId="2886219299" sldId="281"/>
            <ac:picMk id="3" creationId="{F338F5BE-E482-93CE-8174-821B93C1D777}"/>
          </ac:picMkLst>
        </pc:picChg>
      </pc:sldChg>
      <pc:sldChg chg="addSp new mod">
        <pc:chgData name="Bruno Oliveira" userId="f8fab4cc14023a0f" providerId="LiveId" clId="{BF0FEBF0-08EA-4CC3-AB91-7CEE19921B04}" dt="2024-03-06T02:12:02.734" v="12" actId="22"/>
        <pc:sldMkLst>
          <pc:docMk/>
          <pc:sldMk cId="2619759168" sldId="282"/>
        </pc:sldMkLst>
        <pc:picChg chg="add">
          <ac:chgData name="Bruno Oliveira" userId="f8fab4cc14023a0f" providerId="LiveId" clId="{BF0FEBF0-08EA-4CC3-AB91-7CEE19921B04}" dt="2024-03-06T02:12:02.734" v="12" actId="22"/>
          <ac:picMkLst>
            <pc:docMk/>
            <pc:sldMk cId="2619759168" sldId="282"/>
            <ac:picMk id="3" creationId="{152052CA-AE5B-0663-60F9-F7AB9E87F059}"/>
          </ac:picMkLst>
        </pc:picChg>
      </pc:sldChg>
      <pc:sldChg chg="addSp delSp new mod">
        <pc:chgData name="Bruno Oliveira" userId="f8fab4cc14023a0f" providerId="LiveId" clId="{BF0FEBF0-08EA-4CC3-AB91-7CEE19921B04}" dt="2024-03-08T17:33:41.489" v="18" actId="22"/>
        <pc:sldMkLst>
          <pc:docMk/>
          <pc:sldMk cId="2811314641" sldId="283"/>
        </pc:sldMkLst>
        <pc:picChg chg="add del">
          <ac:chgData name="Bruno Oliveira" userId="f8fab4cc14023a0f" providerId="LiveId" clId="{BF0FEBF0-08EA-4CC3-AB91-7CEE19921B04}" dt="2024-03-08T17:33:30.999" v="17" actId="478"/>
          <ac:picMkLst>
            <pc:docMk/>
            <pc:sldMk cId="2811314641" sldId="283"/>
            <ac:picMk id="3" creationId="{3E44B3F0-E2A4-0B75-087A-5E60416FC4CE}"/>
          </ac:picMkLst>
        </pc:picChg>
        <pc:picChg chg="add">
          <ac:chgData name="Bruno Oliveira" userId="f8fab4cc14023a0f" providerId="LiveId" clId="{BF0FEBF0-08EA-4CC3-AB91-7CEE19921B04}" dt="2024-03-08T17:33:41.489" v="18" actId="22"/>
          <ac:picMkLst>
            <pc:docMk/>
            <pc:sldMk cId="2811314641" sldId="283"/>
            <ac:picMk id="5" creationId="{07C01746-7BE7-AF1C-53A9-49D12F8337D1}"/>
          </ac:picMkLst>
        </pc:picChg>
      </pc:sldChg>
      <pc:sldChg chg="addSp new mod">
        <pc:chgData name="Bruno Oliveira" userId="f8fab4cc14023a0f" providerId="LiveId" clId="{BF0FEBF0-08EA-4CC3-AB91-7CEE19921B04}" dt="2024-03-08T18:15:22.500" v="19" actId="22"/>
        <pc:sldMkLst>
          <pc:docMk/>
          <pc:sldMk cId="1072220882" sldId="284"/>
        </pc:sldMkLst>
        <pc:picChg chg="add">
          <ac:chgData name="Bruno Oliveira" userId="f8fab4cc14023a0f" providerId="LiveId" clId="{BF0FEBF0-08EA-4CC3-AB91-7CEE19921B04}" dt="2024-03-08T18:15:22.500" v="19" actId="22"/>
          <ac:picMkLst>
            <pc:docMk/>
            <pc:sldMk cId="1072220882" sldId="284"/>
            <ac:picMk id="3" creationId="{694095DD-B59A-E703-A086-FFEC916F8785}"/>
          </ac:picMkLst>
        </pc:picChg>
      </pc:sldChg>
      <pc:sldChg chg="addSp new mod">
        <pc:chgData name="Bruno Oliveira" userId="f8fab4cc14023a0f" providerId="LiveId" clId="{BF0FEBF0-08EA-4CC3-AB91-7CEE19921B04}" dt="2024-03-08T18:17:43.364" v="20" actId="22"/>
        <pc:sldMkLst>
          <pc:docMk/>
          <pc:sldMk cId="1860364015" sldId="285"/>
        </pc:sldMkLst>
        <pc:picChg chg="add">
          <ac:chgData name="Bruno Oliveira" userId="f8fab4cc14023a0f" providerId="LiveId" clId="{BF0FEBF0-08EA-4CC3-AB91-7CEE19921B04}" dt="2024-03-08T18:17:43.364" v="20" actId="22"/>
          <ac:picMkLst>
            <pc:docMk/>
            <pc:sldMk cId="1860364015" sldId="285"/>
            <ac:picMk id="3" creationId="{28B11D45-10E1-F835-8D42-0D6CAEB8469C}"/>
          </ac:picMkLst>
        </pc:picChg>
      </pc:sldChg>
      <pc:sldChg chg="addSp new mod">
        <pc:chgData name="Bruno Oliveira" userId="f8fab4cc14023a0f" providerId="LiveId" clId="{BF0FEBF0-08EA-4CC3-AB91-7CEE19921B04}" dt="2024-03-11T01:01:26.836" v="31" actId="22"/>
        <pc:sldMkLst>
          <pc:docMk/>
          <pc:sldMk cId="2005206421" sldId="286"/>
        </pc:sldMkLst>
        <pc:picChg chg="add">
          <ac:chgData name="Bruno Oliveira" userId="f8fab4cc14023a0f" providerId="LiveId" clId="{BF0FEBF0-08EA-4CC3-AB91-7CEE19921B04}" dt="2024-03-11T01:01:26.836" v="31" actId="22"/>
          <ac:picMkLst>
            <pc:docMk/>
            <pc:sldMk cId="2005206421" sldId="286"/>
            <ac:picMk id="3" creationId="{BE803E09-4C3A-395A-70DE-9500B79F784B}"/>
          </ac:picMkLst>
        </pc:picChg>
      </pc:sldChg>
      <pc:sldChg chg="addSp delSp new mod modClrScheme chgLayout">
        <pc:chgData name="Bruno Oliveira" userId="f8fab4cc14023a0f" providerId="LiveId" clId="{BF0FEBF0-08EA-4CC3-AB91-7CEE19921B04}" dt="2024-03-06T02:45:06.964" v="15" actId="700"/>
        <pc:sldMkLst>
          <pc:docMk/>
          <pc:sldMk cId="4290403167" sldId="287"/>
        </pc:sldMkLst>
        <pc:spChg chg="del">
          <ac:chgData name="Bruno Oliveira" userId="f8fab4cc14023a0f" providerId="LiveId" clId="{BF0FEBF0-08EA-4CC3-AB91-7CEE19921B04}" dt="2024-03-06T02:45:06.964" v="15" actId="700"/>
          <ac:spMkLst>
            <pc:docMk/>
            <pc:sldMk cId="4290403167" sldId="287"/>
            <ac:spMk id="2" creationId="{E2C46C23-7DDB-5F6A-56AA-ADFF725EF2CE}"/>
          </ac:spMkLst>
        </pc:spChg>
        <pc:spChg chg="del">
          <ac:chgData name="Bruno Oliveira" userId="f8fab4cc14023a0f" providerId="LiveId" clId="{BF0FEBF0-08EA-4CC3-AB91-7CEE19921B04}" dt="2024-03-06T02:45:06.964" v="15" actId="700"/>
          <ac:spMkLst>
            <pc:docMk/>
            <pc:sldMk cId="4290403167" sldId="287"/>
            <ac:spMk id="3" creationId="{D5A1E3B6-A3EC-94B0-C1DB-A2B48B7790E9}"/>
          </ac:spMkLst>
        </pc:spChg>
        <pc:picChg chg="add">
          <ac:chgData name="Bruno Oliveira" userId="f8fab4cc14023a0f" providerId="LiveId" clId="{BF0FEBF0-08EA-4CC3-AB91-7CEE19921B04}" dt="2024-03-06T02:45:00.240" v="14" actId="22"/>
          <ac:picMkLst>
            <pc:docMk/>
            <pc:sldMk cId="4290403167" sldId="287"/>
            <ac:picMk id="5" creationId="{386E566E-5A86-2B6B-9784-E148370EF9AC}"/>
          </ac:picMkLst>
        </pc:picChg>
      </pc:sldChg>
      <pc:sldChg chg="addSp new mod">
        <pc:chgData name="Bruno Oliveira" userId="f8fab4cc14023a0f" providerId="LiveId" clId="{BF0FEBF0-08EA-4CC3-AB91-7CEE19921B04}" dt="2024-03-11T01:23:32.411" v="32" actId="22"/>
        <pc:sldMkLst>
          <pc:docMk/>
          <pc:sldMk cId="2571605086" sldId="288"/>
        </pc:sldMkLst>
        <pc:picChg chg="add">
          <ac:chgData name="Bruno Oliveira" userId="f8fab4cc14023a0f" providerId="LiveId" clId="{BF0FEBF0-08EA-4CC3-AB91-7CEE19921B04}" dt="2024-03-11T01:23:32.411" v="32" actId="22"/>
          <ac:picMkLst>
            <pc:docMk/>
            <pc:sldMk cId="2571605086" sldId="288"/>
            <ac:picMk id="3" creationId="{BA8D37C8-41D3-AD82-946D-F1E6BDA4B9CC}"/>
          </ac:picMkLst>
        </pc:picChg>
      </pc:sldChg>
      <pc:sldChg chg="addSp new mod">
        <pc:chgData name="Bruno Oliveira" userId="f8fab4cc14023a0f" providerId="LiveId" clId="{BF0FEBF0-08EA-4CC3-AB91-7CEE19921B04}" dt="2024-03-11T15:24:06.508" v="33" actId="22"/>
        <pc:sldMkLst>
          <pc:docMk/>
          <pc:sldMk cId="3141014312" sldId="289"/>
        </pc:sldMkLst>
        <pc:picChg chg="add">
          <ac:chgData name="Bruno Oliveira" userId="f8fab4cc14023a0f" providerId="LiveId" clId="{BF0FEBF0-08EA-4CC3-AB91-7CEE19921B04}" dt="2024-03-11T15:24:06.508" v="33" actId="22"/>
          <ac:picMkLst>
            <pc:docMk/>
            <pc:sldMk cId="3141014312" sldId="289"/>
            <ac:picMk id="3" creationId="{CCA15968-4175-6443-D7C0-3CD38AB07525}"/>
          </ac:picMkLst>
        </pc:picChg>
      </pc:sldChg>
      <pc:sldChg chg="addSp new mod">
        <pc:chgData name="Bruno Oliveira" userId="f8fab4cc14023a0f" providerId="LiveId" clId="{BF0FEBF0-08EA-4CC3-AB91-7CEE19921B04}" dt="2024-03-11T15:26:16.683" v="34" actId="22"/>
        <pc:sldMkLst>
          <pc:docMk/>
          <pc:sldMk cId="2411102815" sldId="290"/>
        </pc:sldMkLst>
        <pc:picChg chg="add">
          <ac:chgData name="Bruno Oliveira" userId="f8fab4cc14023a0f" providerId="LiveId" clId="{BF0FEBF0-08EA-4CC3-AB91-7CEE19921B04}" dt="2024-03-11T15:26:16.683" v="34" actId="22"/>
          <ac:picMkLst>
            <pc:docMk/>
            <pc:sldMk cId="2411102815" sldId="290"/>
            <ac:picMk id="3" creationId="{597DFDFF-992B-DA64-4B0F-CC2954528414}"/>
          </ac:picMkLst>
        </pc:picChg>
      </pc:sldChg>
      <pc:sldChg chg="addSp new mod">
        <pc:chgData name="Bruno Oliveira" userId="f8fab4cc14023a0f" providerId="LiveId" clId="{BF0FEBF0-08EA-4CC3-AB91-7CEE19921B04}" dt="2024-03-13T02:23:19.299" v="35" actId="22"/>
        <pc:sldMkLst>
          <pc:docMk/>
          <pc:sldMk cId="412471153" sldId="291"/>
        </pc:sldMkLst>
        <pc:picChg chg="add">
          <ac:chgData name="Bruno Oliveira" userId="f8fab4cc14023a0f" providerId="LiveId" clId="{BF0FEBF0-08EA-4CC3-AB91-7CEE19921B04}" dt="2024-03-13T02:23:19.299" v="35" actId="22"/>
          <ac:picMkLst>
            <pc:docMk/>
            <pc:sldMk cId="412471153" sldId="291"/>
            <ac:picMk id="3" creationId="{DE8AD7E5-246D-2CC8-D81C-84A0820B5616}"/>
          </ac:picMkLst>
        </pc:picChg>
      </pc:sldChg>
      <pc:sldChg chg="addSp new mod">
        <pc:chgData name="Bruno Oliveira" userId="f8fab4cc14023a0f" providerId="LiveId" clId="{BF0FEBF0-08EA-4CC3-AB91-7CEE19921B04}" dt="2024-03-13T02:25:25.160" v="36" actId="22"/>
        <pc:sldMkLst>
          <pc:docMk/>
          <pc:sldMk cId="10399047" sldId="292"/>
        </pc:sldMkLst>
        <pc:picChg chg="add">
          <ac:chgData name="Bruno Oliveira" userId="f8fab4cc14023a0f" providerId="LiveId" clId="{BF0FEBF0-08EA-4CC3-AB91-7CEE19921B04}" dt="2024-03-13T02:25:25.160" v="36" actId="22"/>
          <ac:picMkLst>
            <pc:docMk/>
            <pc:sldMk cId="10399047" sldId="292"/>
            <ac:picMk id="3" creationId="{8AD723DC-1A95-4A29-F22A-5409CFE8A3D2}"/>
          </ac:picMkLst>
        </pc:picChg>
      </pc:sldChg>
      <pc:sldChg chg="addSp new mod">
        <pc:chgData name="Bruno Oliveira" userId="f8fab4cc14023a0f" providerId="LiveId" clId="{BF0FEBF0-08EA-4CC3-AB91-7CEE19921B04}" dt="2024-03-13T02:28:19.538" v="37" actId="22"/>
        <pc:sldMkLst>
          <pc:docMk/>
          <pc:sldMk cId="1905137769" sldId="293"/>
        </pc:sldMkLst>
        <pc:picChg chg="add">
          <ac:chgData name="Bruno Oliveira" userId="f8fab4cc14023a0f" providerId="LiveId" clId="{BF0FEBF0-08EA-4CC3-AB91-7CEE19921B04}" dt="2024-03-13T02:28:19.538" v="37" actId="22"/>
          <ac:picMkLst>
            <pc:docMk/>
            <pc:sldMk cId="1905137769" sldId="293"/>
            <ac:picMk id="3" creationId="{4ABB3BDE-1CE3-960C-435E-33BC0D3F5743}"/>
          </ac:picMkLst>
        </pc:picChg>
      </pc:sldChg>
      <pc:sldChg chg="addSp delSp new mod">
        <pc:chgData name="Bruno Oliveira" userId="f8fab4cc14023a0f" providerId="LiveId" clId="{BF0FEBF0-08EA-4CC3-AB91-7CEE19921B04}" dt="2024-03-13T02:33:25.625" v="41" actId="22"/>
        <pc:sldMkLst>
          <pc:docMk/>
          <pc:sldMk cId="3816247817" sldId="294"/>
        </pc:sldMkLst>
        <pc:picChg chg="add del">
          <ac:chgData name="Bruno Oliveira" userId="f8fab4cc14023a0f" providerId="LiveId" clId="{BF0FEBF0-08EA-4CC3-AB91-7CEE19921B04}" dt="2024-03-13T02:33:24.973" v="40" actId="478"/>
          <ac:picMkLst>
            <pc:docMk/>
            <pc:sldMk cId="3816247817" sldId="294"/>
            <ac:picMk id="3" creationId="{B967721B-98D7-3A9B-1D05-CC291F87ECD6}"/>
          </ac:picMkLst>
        </pc:picChg>
        <pc:picChg chg="add">
          <ac:chgData name="Bruno Oliveira" userId="f8fab4cc14023a0f" providerId="LiveId" clId="{BF0FEBF0-08EA-4CC3-AB91-7CEE19921B04}" dt="2024-03-13T02:33:25.625" v="41" actId="22"/>
          <ac:picMkLst>
            <pc:docMk/>
            <pc:sldMk cId="3816247817" sldId="294"/>
            <ac:picMk id="5" creationId="{5605B9F7-44C1-AC89-52B1-B0432368904A}"/>
          </ac:picMkLst>
        </pc:picChg>
      </pc:sldChg>
      <pc:sldChg chg="addSp new del mod">
        <pc:chgData name="Bruno Oliveira" userId="f8fab4cc14023a0f" providerId="LiveId" clId="{BF0FEBF0-08EA-4CC3-AB91-7CEE19921B04}" dt="2024-03-13T02:33:28.856" v="42" actId="47"/>
        <pc:sldMkLst>
          <pc:docMk/>
          <pc:sldMk cId="2114216062" sldId="295"/>
        </pc:sldMkLst>
        <pc:picChg chg="add">
          <ac:chgData name="Bruno Oliveira" userId="f8fab4cc14023a0f" providerId="LiveId" clId="{BF0FEBF0-08EA-4CC3-AB91-7CEE19921B04}" dt="2024-03-13T02:33:14.078" v="39" actId="22"/>
          <ac:picMkLst>
            <pc:docMk/>
            <pc:sldMk cId="2114216062" sldId="295"/>
            <ac:picMk id="3" creationId="{6F6A035B-6135-2393-4793-B9A8769FA173}"/>
          </ac:picMkLst>
        </pc:picChg>
      </pc:sldChg>
      <pc:sldChg chg="addSp new mod">
        <pc:chgData name="Bruno Oliveira" userId="f8fab4cc14023a0f" providerId="LiveId" clId="{BF0FEBF0-08EA-4CC3-AB91-7CEE19921B04}" dt="2024-03-13T02:34:20.637" v="43" actId="22"/>
        <pc:sldMkLst>
          <pc:docMk/>
          <pc:sldMk cId="2506800410" sldId="296"/>
        </pc:sldMkLst>
        <pc:picChg chg="add">
          <ac:chgData name="Bruno Oliveira" userId="f8fab4cc14023a0f" providerId="LiveId" clId="{BF0FEBF0-08EA-4CC3-AB91-7CEE19921B04}" dt="2024-03-13T02:34:20.637" v="43" actId="22"/>
          <ac:picMkLst>
            <pc:docMk/>
            <pc:sldMk cId="2506800410" sldId="296"/>
            <ac:picMk id="3" creationId="{A8A62CF4-E753-4702-3203-5C9A06EABF6D}"/>
          </ac:picMkLst>
        </pc:picChg>
      </pc:sldChg>
      <pc:sldChg chg="addSp new mod">
        <pc:chgData name="Bruno Oliveira" userId="f8fab4cc14023a0f" providerId="LiveId" clId="{BF0FEBF0-08EA-4CC3-AB91-7CEE19921B04}" dt="2024-03-13T02:34:54.993" v="44" actId="22"/>
        <pc:sldMkLst>
          <pc:docMk/>
          <pc:sldMk cId="2048019967" sldId="297"/>
        </pc:sldMkLst>
        <pc:picChg chg="add">
          <ac:chgData name="Bruno Oliveira" userId="f8fab4cc14023a0f" providerId="LiveId" clId="{BF0FEBF0-08EA-4CC3-AB91-7CEE19921B04}" dt="2024-03-13T02:34:54.993" v="44" actId="22"/>
          <ac:picMkLst>
            <pc:docMk/>
            <pc:sldMk cId="2048019967" sldId="297"/>
            <ac:picMk id="3" creationId="{089D5C1E-19E1-C240-5F0E-B16BC772D11A}"/>
          </ac:picMkLst>
        </pc:picChg>
      </pc:sldChg>
      <pc:sldChg chg="addSp new mod">
        <pc:chgData name="Bruno Oliveira" userId="f8fab4cc14023a0f" providerId="LiveId" clId="{BF0FEBF0-08EA-4CC3-AB91-7CEE19921B04}" dt="2024-03-13T02:35:17.428" v="46" actId="22"/>
        <pc:sldMkLst>
          <pc:docMk/>
          <pc:sldMk cId="149503235" sldId="298"/>
        </pc:sldMkLst>
        <pc:picChg chg="add">
          <ac:chgData name="Bruno Oliveira" userId="f8fab4cc14023a0f" providerId="LiveId" clId="{BF0FEBF0-08EA-4CC3-AB91-7CEE19921B04}" dt="2024-03-13T02:35:17.428" v="46" actId="22"/>
          <ac:picMkLst>
            <pc:docMk/>
            <pc:sldMk cId="149503235" sldId="298"/>
            <ac:picMk id="3" creationId="{7E182DA1-87D7-204F-B51A-0F630E07478B}"/>
          </ac:picMkLst>
        </pc:picChg>
      </pc:sldChg>
      <pc:sldChg chg="addSp new mod">
        <pc:chgData name="Bruno Oliveira" userId="f8fab4cc14023a0f" providerId="LiveId" clId="{BF0FEBF0-08EA-4CC3-AB91-7CEE19921B04}" dt="2024-03-13T02:48:24.448" v="48" actId="22"/>
        <pc:sldMkLst>
          <pc:docMk/>
          <pc:sldMk cId="2069463072" sldId="299"/>
        </pc:sldMkLst>
        <pc:picChg chg="add">
          <ac:chgData name="Bruno Oliveira" userId="f8fab4cc14023a0f" providerId="LiveId" clId="{BF0FEBF0-08EA-4CC3-AB91-7CEE19921B04}" dt="2024-03-13T02:48:24.448" v="48" actId="22"/>
          <ac:picMkLst>
            <pc:docMk/>
            <pc:sldMk cId="2069463072" sldId="299"/>
            <ac:picMk id="3" creationId="{682648C5-6ECF-AD07-2BD0-691B26FFB062}"/>
          </ac:picMkLst>
        </pc:picChg>
      </pc:sldChg>
      <pc:sldChg chg="addSp new mod">
        <pc:chgData name="Bruno Oliveira" userId="f8fab4cc14023a0f" providerId="LiveId" clId="{BF0FEBF0-08EA-4CC3-AB91-7CEE19921B04}" dt="2024-03-14T02:50:43.369" v="63" actId="22"/>
        <pc:sldMkLst>
          <pc:docMk/>
          <pc:sldMk cId="1659155445" sldId="300"/>
        </pc:sldMkLst>
        <pc:picChg chg="add">
          <ac:chgData name="Bruno Oliveira" userId="f8fab4cc14023a0f" providerId="LiveId" clId="{BF0FEBF0-08EA-4CC3-AB91-7CEE19921B04}" dt="2024-03-14T02:50:43.369" v="63" actId="22"/>
          <ac:picMkLst>
            <pc:docMk/>
            <pc:sldMk cId="1659155445" sldId="300"/>
            <ac:picMk id="3" creationId="{F4C7C693-2AE9-5F97-2624-EE6164CA4F0C}"/>
          </ac:picMkLst>
        </pc:picChg>
      </pc:sldChg>
      <pc:sldChg chg="addSp new mod">
        <pc:chgData name="Bruno Oliveira" userId="f8fab4cc14023a0f" providerId="LiveId" clId="{BF0FEBF0-08EA-4CC3-AB91-7CEE19921B04}" dt="2024-03-14T16:14:29.425" v="64" actId="22"/>
        <pc:sldMkLst>
          <pc:docMk/>
          <pc:sldMk cId="2842371562" sldId="301"/>
        </pc:sldMkLst>
        <pc:picChg chg="add">
          <ac:chgData name="Bruno Oliveira" userId="f8fab4cc14023a0f" providerId="LiveId" clId="{BF0FEBF0-08EA-4CC3-AB91-7CEE19921B04}" dt="2024-03-14T16:14:29.425" v="64" actId="22"/>
          <ac:picMkLst>
            <pc:docMk/>
            <pc:sldMk cId="2842371562" sldId="301"/>
            <ac:picMk id="3" creationId="{7A5C524D-2810-6A33-5EA0-06C0089E57C7}"/>
          </ac:picMkLst>
        </pc:picChg>
      </pc:sldChg>
      <pc:sldChg chg="addSp new mod">
        <pc:chgData name="Bruno Oliveira" userId="f8fab4cc14023a0f" providerId="LiveId" clId="{BF0FEBF0-08EA-4CC3-AB91-7CEE19921B04}" dt="2024-03-17T21:16:08.464" v="65" actId="22"/>
        <pc:sldMkLst>
          <pc:docMk/>
          <pc:sldMk cId="169128495" sldId="302"/>
        </pc:sldMkLst>
        <pc:picChg chg="add">
          <ac:chgData name="Bruno Oliveira" userId="f8fab4cc14023a0f" providerId="LiveId" clId="{BF0FEBF0-08EA-4CC3-AB91-7CEE19921B04}" dt="2024-03-17T21:16:08.464" v="65" actId="22"/>
          <ac:picMkLst>
            <pc:docMk/>
            <pc:sldMk cId="169128495" sldId="302"/>
            <ac:picMk id="3" creationId="{80F1D316-35C7-49E5-3629-6992E99BEB35}"/>
          </ac:picMkLst>
        </pc:picChg>
      </pc:sldChg>
      <pc:sldChg chg="addSp new mod">
        <pc:chgData name="Bruno Oliveira" userId="f8fab4cc14023a0f" providerId="LiveId" clId="{BF0FEBF0-08EA-4CC3-AB91-7CEE19921B04}" dt="2024-03-17T21:18:33.527" v="66" actId="22"/>
        <pc:sldMkLst>
          <pc:docMk/>
          <pc:sldMk cId="1541874230" sldId="303"/>
        </pc:sldMkLst>
        <pc:picChg chg="add">
          <ac:chgData name="Bruno Oliveira" userId="f8fab4cc14023a0f" providerId="LiveId" clId="{BF0FEBF0-08EA-4CC3-AB91-7CEE19921B04}" dt="2024-03-17T21:18:33.527" v="66" actId="22"/>
          <ac:picMkLst>
            <pc:docMk/>
            <pc:sldMk cId="1541874230" sldId="303"/>
            <ac:picMk id="3" creationId="{14CAF47E-754D-03E3-A09F-E778368185DF}"/>
          </ac:picMkLst>
        </pc:picChg>
      </pc:sldChg>
      <pc:sldChg chg="addSp new mod">
        <pc:chgData name="Bruno Oliveira" userId="f8fab4cc14023a0f" providerId="LiveId" clId="{BF0FEBF0-08EA-4CC3-AB91-7CEE19921B04}" dt="2024-03-17T21:20:23.144" v="67" actId="22"/>
        <pc:sldMkLst>
          <pc:docMk/>
          <pc:sldMk cId="3736046447" sldId="304"/>
        </pc:sldMkLst>
        <pc:picChg chg="add">
          <ac:chgData name="Bruno Oliveira" userId="f8fab4cc14023a0f" providerId="LiveId" clId="{BF0FEBF0-08EA-4CC3-AB91-7CEE19921B04}" dt="2024-03-17T21:20:23.144" v="67" actId="22"/>
          <ac:picMkLst>
            <pc:docMk/>
            <pc:sldMk cId="3736046447" sldId="304"/>
            <ac:picMk id="3" creationId="{20933E72-E994-6ED4-F06A-B22B78661359}"/>
          </ac:picMkLst>
        </pc:picChg>
      </pc:sldChg>
      <pc:sldChg chg="addSp new mod">
        <pc:chgData name="Bruno Oliveira" userId="f8fab4cc14023a0f" providerId="LiveId" clId="{BF0FEBF0-08EA-4CC3-AB91-7CEE19921B04}" dt="2024-03-17T21:22:05.782" v="68" actId="22"/>
        <pc:sldMkLst>
          <pc:docMk/>
          <pc:sldMk cId="1146103824" sldId="305"/>
        </pc:sldMkLst>
        <pc:picChg chg="add">
          <ac:chgData name="Bruno Oliveira" userId="f8fab4cc14023a0f" providerId="LiveId" clId="{BF0FEBF0-08EA-4CC3-AB91-7CEE19921B04}" dt="2024-03-17T21:22:05.782" v="68" actId="22"/>
          <ac:picMkLst>
            <pc:docMk/>
            <pc:sldMk cId="1146103824" sldId="305"/>
            <ac:picMk id="3" creationId="{7288E450-38A1-C823-EEF8-201AF20D52FC}"/>
          </ac:picMkLst>
        </pc:picChg>
      </pc:sldChg>
      <pc:sldChg chg="addSp delSp new mod">
        <pc:chgData name="Bruno Oliveira" userId="f8fab4cc14023a0f" providerId="LiveId" clId="{BF0FEBF0-08EA-4CC3-AB91-7CEE19921B04}" dt="2024-03-18T20:58:39.037" v="71" actId="22"/>
        <pc:sldMkLst>
          <pc:docMk/>
          <pc:sldMk cId="678502735" sldId="306"/>
        </pc:sldMkLst>
        <pc:picChg chg="add del">
          <ac:chgData name="Bruno Oliveira" userId="f8fab4cc14023a0f" providerId="LiveId" clId="{BF0FEBF0-08EA-4CC3-AB91-7CEE19921B04}" dt="2024-03-17T21:23:37.839" v="70" actId="22"/>
          <ac:picMkLst>
            <pc:docMk/>
            <pc:sldMk cId="678502735" sldId="306"/>
            <ac:picMk id="3" creationId="{47E73A9A-BBCB-0659-AEA0-5B8B5935C73D}"/>
          </ac:picMkLst>
        </pc:picChg>
        <pc:picChg chg="add">
          <ac:chgData name="Bruno Oliveira" userId="f8fab4cc14023a0f" providerId="LiveId" clId="{BF0FEBF0-08EA-4CC3-AB91-7CEE19921B04}" dt="2024-03-18T20:58:39.037" v="71" actId="22"/>
          <ac:picMkLst>
            <pc:docMk/>
            <pc:sldMk cId="678502735" sldId="306"/>
            <ac:picMk id="5" creationId="{CD11D718-61F6-1D15-62F3-C0E8990136EC}"/>
          </ac:picMkLst>
        </pc:picChg>
      </pc:sldChg>
      <pc:sldChg chg="addSp new mod">
        <pc:chgData name="Bruno Oliveira" userId="f8fab4cc14023a0f" providerId="LiveId" clId="{BF0FEBF0-08EA-4CC3-AB91-7CEE19921B04}" dt="2024-03-18T21:00:21.079" v="72" actId="22"/>
        <pc:sldMkLst>
          <pc:docMk/>
          <pc:sldMk cId="1785699429" sldId="307"/>
        </pc:sldMkLst>
        <pc:picChg chg="add">
          <ac:chgData name="Bruno Oliveira" userId="f8fab4cc14023a0f" providerId="LiveId" clId="{BF0FEBF0-08EA-4CC3-AB91-7CEE19921B04}" dt="2024-03-18T21:00:21.079" v="72" actId="22"/>
          <ac:picMkLst>
            <pc:docMk/>
            <pc:sldMk cId="1785699429" sldId="307"/>
            <ac:picMk id="3" creationId="{A0104C2E-1840-38E7-5097-E934A77D5489}"/>
          </ac:picMkLst>
        </pc:picChg>
      </pc:sldChg>
      <pc:sldChg chg="addSp new mod">
        <pc:chgData name="Bruno Oliveira" userId="f8fab4cc14023a0f" providerId="LiveId" clId="{BF0FEBF0-08EA-4CC3-AB91-7CEE19921B04}" dt="2024-03-18T21:00:59.390" v="73" actId="22"/>
        <pc:sldMkLst>
          <pc:docMk/>
          <pc:sldMk cId="3675284599" sldId="308"/>
        </pc:sldMkLst>
        <pc:picChg chg="add">
          <ac:chgData name="Bruno Oliveira" userId="f8fab4cc14023a0f" providerId="LiveId" clId="{BF0FEBF0-08EA-4CC3-AB91-7CEE19921B04}" dt="2024-03-18T21:00:59.390" v="73" actId="22"/>
          <ac:picMkLst>
            <pc:docMk/>
            <pc:sldMk cId="3675284599" sldId="308"/>
            <ac:picMk id="3" creationId="{E8762A35-AC47-771D-FAB7-86BF181665F4}"/>
          </ac:picMkLst>
        </pc:picChg>
      </pc:sldChg>
      <pc:sldChg chg="addSp new mod">
        <pc:chgData name="Bruno Oliveira" userId="f8fab4cc14023a0f" providerId="LiveId" clId="{BF0FEBF0-08EA-4CC3-AB91-7CEE19921B04}" dt="2024-03-18T21:01:27.408" v="74" actId="22"/>
        <pc:sldMkLst>
          <pc:docMk/>
          <pc:sldMk cId="1783130594" sldId="309"/>
        </pc:sldMkLst>
        <pc:picChg chg="add">
          <ac:chgData name="Bruno Oliveira" userId="f8fab4cc14023a0f" providerId="LiveId" clId="{BF0FEBF0-08EA-4CC3-AB91-7CEE19921B04}" dt="2024-03-18T21:01:27.408" v="74" actId="22"/>
          <ac:picMkLst>
            <pc:docMk/>
            <pc:sldMk cId="1783130594" sldId="309"/>
            <ac:picMk id="3" creationId="{32F87B6F-B484-E2EB-17AE-5C8E6BA9FD4C}"/>
          </ac:picMkLst>
        </pc:picChg>
      </pc:sldChg>
      <pc:sldChg chg="addSp new mod">
        <pc:chgData name="Bruno Oliveira" userId="f8fab4cc14023a0f" providerId="LiveId" clId="{BF0FEBF0-08EA-4CC3-AB91-7CEE19921B04}" dt="2024-03-18T21:02:44.026" v="75" actId="22"/>
        <pc:sldMkLst>
          <pc:docMk/>
          <pc:sldMk cId="728535915" sldId="310"/>
        </pc:sldMkLst>
        <pc:picChg chg="add">
          <ac:chgData name="Bruno Oliveira" userId="f8fab4cc14023a0f" providerId="LiveId" clId="{BF0FEBF0-08EA-4CC3-AB91-7CEE19921B04}" dt="2024-03-18T21:02:44.026" v="75" actId="22"/>
          <ac:picMkLst>
            <pc:docMk/>
            <pc:sldMk cId="728535915" sldId="310"/>
            <ac:picMk id="3" creationId="{1E1789F5-77F8-B072-DA33-5B42FA2137ED}"/>
          </ac:picMkLst>
        </pc:picChg>
      </pc:sldChg>
      <pc:sldChg chg="new">
        <pc:chgData name="Bruno Oliveira" userId="f8fab4cc14023a0f" providerId="LiveId" clId="{BF0FEBF0-08EA-4CC3-AB91-7CEE19921B04}" dt="2024-03-14T02:47:39.017" v="60" actId="680"/>
        <pc:sldMkLst>
          <pc:docMk/>
          <pc:sldMk cId="1190607854" sldId="311"/>
        </pc:sldMkLst>
      </pc:sldChg>
      <pc:sldChg chg="new">
        <pc:chgData name="Bruno Oliveira" userId="f8fab4cc14023a0f" providerId="LiveId" clId="{BF0FEBF0-08EA-4CC3-AB91-7CEE19921B04}" dt="2024-03-14T02:47:39.152" v="61" actId="680"/>
        <pc:sldMkLst>
          <pc:docMk/>
          <pc:sldMk cId="2704460040" sldId="312"/>
        </pc:sldMkLst>
      </pc:sldChg>
      <pc:sldChg chg="new">
        <pc:chgData name="Bruno Oliveira" userId="f8fab4cc14023a0f" providerId="LiveId" clId="{BF0FEBF0-08EA-4CC3-AB91-7CEE19921B04}" dt="2024-03-14T02:47:39.297" v="62" actId="680"/>
        <pc:sldMkLst>
          <pc:docMk/>
          <pc:sldMk cId="987379731" sldId="31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6E68-7C41-2C10-6016-3D98C9A47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5AEF0-C4C0-BBEA-BB0B-E7040BDD5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63D1F-6FBE-1850-69C8-4E1C7F98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06936-7C8A-6EE8-AF75-1FD30E4C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CB83-6D8E-E31B-4A32-D00481F0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7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3FFC-E889-9331-1520-E07D7939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C7509-D142-9932-98F8-31A047D57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77714-D620-5B1C-230C-A6370358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62444-6ADD-55C7-6E64-7F949393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4BCD-2F23-16A3-FD6E-35A36A17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8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C4979-C330-6C5F-C18F-44E17C8BB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05AF5-614E-2F74-A7DC-2DA197DCA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D046-BD72-A542-7AF5-630862BD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11411-AB0D-8597-A539-D31E88086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27B2A-AB74-8908-00B2-7E992548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4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079E-0D36-C373-BEEA-4596D75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7EF9E-0013-9FE5-4B4E-F2C36D7CE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4E8F2-F6C6-2842-8FFF-74F40AB1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2133D-63AC-9D51-1C1F-92B57E82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0E51-2472-1877-ADF7-BE649B68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1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735A-0955-2C2A-8290-3C97D8788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45CE9-1DAC-9363-A8F1-D68CD078B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8890D-38E0-09A8-277B-B3B74D70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255F8-823D-3C2D-DEC9-6038AB53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D78D-B121-6F8D-AA40-51FED29C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8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1FE0-6FF7-3BAA-F47D-58C14739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9BA5-32B2-33B1-AD6E-7DD0BC003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DC259-919F-B34A-6E44-E7AE52A8E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D1199-B021-1C89-335A-5D100DC0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38E18-498B-C08B-562B-23932BDC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A5626-C17A-F54B-09BE-0FE4F3EA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5876-2A29-56C1-6E79-6D5A185C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44786-8A8D-D895-C575-4145AC3D4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FD714-9783-DC41-94C4-60BD948B2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4DF47-E214-6463-A61A-F4EBF3A79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ACBD7-4F06-13A4-A4C2-E5ED04E7E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21F5B-B787-BD03-B1EC-D5085750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66731-3943-151E-C72B-9B5FC443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357DDC-EDB7-3248-1D34-7B829403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2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668E-DE21-6DE1-F5C3-C557A2BA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21957-9BBC-02E0-4934-DD63D812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F466E-33E2-3E34-FF6C-FF3A0F81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485A2-1E2D-7E02-105B-E682F3C0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DE79A-38CE-2642-C3A2-3983A80E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E21DE-E228-2A9C-D03A-B51D096B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E818C-EE69-49AF-3E60-93D1DD6B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3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612C-F0CD-B1B7-CF3F-71B99F60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BEF2A-BF26-29D4-C874-93BB8F1E9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FB40B-2311-D282-4FFE-EB7875A2B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BDFD4-AF75-E9A2-6DC0-A3DC41C1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0BD7A-62F9-DAB0-0DE5-729AC0CD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EE00F-1EAC-49D8-8A82-2AECB5C2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08ED-F644-6F2F-03ED-9AC1DBF5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9B61C-A3E7-409B-9DB3-182E3371B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AD607-0A70-ED16-471E-0A392D8DA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FDA94-F1EC-96FE-0B4D-0AC61F3E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3E38D-D6E6-7A6B-9EEF-D3CA6B55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24680-5255-75C8-9FC8-34BFB5B6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2ADCDA-D605-E69C-5DBD-F73CDC56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89BB6-F7BE-6DB3-55B6-60A57B25E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C44F0-6676-53BC-74CF-FB7F2F326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8125A-1518-4B7F-9975-EA2A1B92F08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6B6FC-3F97-36B1-CB94-A71A0583D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755DD-40C1-EF02-3A60-E3850A89E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7664D-051D-45C8-82AB-8710DAC9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3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E566E-5A86-2B6B-9784-E148370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0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BC1D0-EA24-3362-E9AC-4DF2FC81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9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505BF-53F6-A88D-69FF-0E359C71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5B570-D527-71A3-3BF9-7F8F75D7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9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DCBC84-D9D8-D982-BB69-9CA5484A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6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25B34-7EE5-160D-8D91-1F89E49D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273CF-5E34-54BE-A8D1-C57A284E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54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461E1-EA91-D17D-FA1A-5187ACE2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52157-DEC6-08F5-930A-EF804B93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83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CB5B8-307F-81C6-C970-25613A35F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1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05C56-7835-CCE5-8064-FD15378F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9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1F9F-E792-47E2-9F35-2770163CA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E519F-7B01-04F9-A10C-199824943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F5398-695F-52A2-7C37-0BA96824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FB151-D9C6-48D1-92A8-AD7758E4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343D1-519D-D192-875B-DDB5452C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6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FB95D-ECAB-BBFD-D79A-7DCF9A49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5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3E2A0-3FF3-1A93-601C-28621C0F8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9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A7203-F29A-2398-E69D-943179F2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3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46DF3-9971-2808-C060-91EACE05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3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CF1C3-5E14-E478-3ECC-B8346157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8F5BE-E482-93CE-8174-821B93C1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1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052CA-AE5B-0663-60F9-F7AB9E87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59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01746-7BE7-AF1C-53A9-49D12F83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4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095DD-B59A-E703-A086-FFEC916F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C10A12-DA02-056F-E300-C0B0D9AD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82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11D45-10E1-F835-8D42-0D6CAEB8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4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03E09-4C3A-395A-70DE-9500B79F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6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D37C8-41D3-AD82-946D-F1E6BDA4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5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15968-4175-6443-D7C0-3CD38AB0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4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DFDFF-992B-DA64-4B0F-CC295452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02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AD7E5-246D-2CC8-D81C-84A0820B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723DC-1A95-4A29-F22A-5409CFE8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B3BDE-1CE3-960C-435E-33BC0D3F5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7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05B9F7-44C1-AC89-52B1-B0432368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47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62CF4-E753-4702-3203-5C9A06EA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0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FBDA1-70F2-EC4E-2280-E01E7370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72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D5C1E-19E1-C240-5F0E-B16BC772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9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82DA1-87D7-204F-B51A-0F630E07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3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648C5-6ECF-AD07-2BD0-691B26FF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63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7C693-2AE9-5F97-2624-EE6164CA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55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C524D-2810-6A33-5EA0-06C0089E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1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1D316-35C7-49E5-3629-6992E99B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AF47E-754D-03E3-A09F-E7783681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74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33E72-E994-6ED4-F06A-B22B7866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6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8E450-38A1-C823-EEF8-201AF20D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03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11D718-61F6-1D15-62F3-C0E89901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0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D435F-8535-957B-BA47-7EFA2F60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50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04C2E-1840-38E7-5097-E934A77D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99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62A35-AC47-771D-FAB7-86BF1816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84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87B6F-B484-E2EB-17AE-5C8E6BA9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30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789F5-77F8-B072-DA33-5B42FA213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5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607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46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37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8E21B-A988-F4C3-F622-B3C582EC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40F5C-D4DD-5F4B-BBDE-BA50764C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95D43-8EC0-58DF-7AA1-2DDD2729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1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82519-96EA-8685-6626-91683C6B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2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12846</TotalTime>
  <Words>0</Words>
  <Application>Microsoft Office PowerPoint</Application>
  <PresentationFormat>Widescreen</PresentationFormat>
  <Paragraphs>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Oliveira</dc:creator>
  <cp:lastModifiedBy>Bruno Oliveira</cp:lastModifiedBy>
  <cp:revision>1</cp:revision>
  <dcterms:created xsi:type="dcterms:W3CDTF">2024-03-04T22:16:49Z</dcterms:created>
  <dcterms:modified xsi:type="dcterms:W3CDTF">2024-03-18T21:02:52Z</dcterms:modified>
</cp:coreProperties>
</file>